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9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Boston Angel" panose="020B0604020202020204" charset="0"/>
      <p:regular r:id="rId11"/>
    </p:embeddedFont>
    <p:embeddedFont>
      <p:font typeface="DM Sans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68052" b="-972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63758" y="7755085"/>
            <a:ext cx="11560484" cy="73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9"/>
              </a:lnSpc>
            </a:pPr>
            <a:endParaRPr lang="en-US" sz="6399" dirty="0">
              <a:solidFill>
                <a:srgbClr val="1B1B62"/>
              </a:solidFill>
              <a:latin typeface="Boston Angel"/>
              <a:ea typeface="Boston Angel"/>
              <a:cs typeface="Boston Angel"/>
              <a:sym typeface="Boston Angel"/>
            </a:endParaRPr>
          </a:p>
        </p:txBody>
      </p:sp>
      <p:sp>
        <p:nvSpPr>
          <p:cNvPr id="4" name="Freeform 4"/>
          <p:cNvSpPr/>
          <p:nvPr/>
        </p:nvSpPr>
        <p:spPr>
          <a:xfrm rot="-793898">
            <a:off x="14119275" y="6670887"/>
            <a:ext cx="5719266" cy="4332344"/>
          </a:xfrm>
          <a:custGeom>
            <a:avLst/>
            <a:gdLst/>
            <a:ahLst/>
            <a:cxnLst/>
            <a:rect l="l" t="t" r="r" b="b"/>
            <a:pathLst>
              <a:path w="5719266" h="4332344">
                <a:moveTo>
                  <a:pt x="0" y="0"/>
                </a:moveTo>
                <a:lnTo>
                  <a:pt x="5719267" y="0"/>
                </a:lnTo>
                <a:lnTo>
                  <a:pt x="5719267" y="4332345"/>
                </a:lnTo>
                <a:lnTo>
                  <a:pt x="0" y="4332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63146">
            <a:off x="-1419967" y="-685409"/>
            <a:ext cx="5719266" cy="4332344"/>
          </a:xfrm>
          <a:custGeom>
            <a:avLst/>
            <a:gdLst/>
            <a:ahLst/>
            <a:cxnLst/>
            <a:rect l="l" t="t" r="r" b="b"/>
            <a:pathLst>
              <a:path w="5719266" h="4332344">
                <a:moveTo>
                  <a:pt x="0" y="0"/>
                </a:moveTo>
                <a:lnTo>
                  <a:pt x="5719266" y="0"/>
                </a:lnTo>
                <a:lnTo>
                  <a:pt x="5719266" y="4332344"/>
                </a:lnTo>
                <a:lnTo>
                  <a:pt x="0" y="4332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33066" y="1966695"/>
            <a:ext cx="12197587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99"/>
              </a:lnSpc>
            </a:pPr>
            <a:r>
              <a:rPr lang="en-US" sz="96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Vidio</a:t>
            </a:r>
            <a:r>
              <a:rPr lang="en-US" sz="96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</a:t>
            </a:r>
            <a:r>
              <a:rPr lang="en-US" sz="96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Edukasi</a:t>
            </a:r>
            <a:r>
              <a:rPr lang="en-US" sz="96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</a:t>
            </a:r>
            <a:r>
              <a:rPr lang="en-US" sz="96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kespro</a:t>
            </a:r>
            <a:r>
              <a:rPr lang="en-US" sz="96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</a:t>
            </a:r>
            <a:r>
              <a:rPr lang="en-US" sz="96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pada</a:t>
            </a:r>
            <a:r>
              <a:rPr lang="en-US" sz="96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</a:t>
            </a:r>
            <a:r>
              <a:rPr lang="en-US" sz="96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Remaja</a:t>
            </a:r>
            <a:r>
              <a:rPr lang="en-US" sz="96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</a:t>
            </a:r>
            <a:endParaRPr lang="en-US" sz="9600" dirty="0">
              <a:solidFill>
                <a:srgbClr val="1B1B62"/>
              </a:solidFill>
              <a:latin typeface="Boston Angel"/>
              <a:ea typeface="Boston Angel"/>
              <a:cs typeface="Boston Angel"/>
              <a:sym typeface="Boston Ange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128940" y="5819114"/>
            <a:ext cx="5162006" cy="3439186"/>
          </a:xfrm>
          <a:custGeom>
            <a:avLst/>
            <a:gdLst/>
            <a:ahLst/>
            <a:cxnLst/>
            <a:rect l="l" t="t" r="r" b="b"/>
            <a:pathLst>
              <a:path w="5162006" h="3439186">
                <a:moveTo>
                  <a:pt x="0" y="0"/>
                </a:moveTo>
                <a:lnTo>
                  <a:pt x="5162006" y="0"/>
                </a:lnTo>
                <a:lnTo>
                  <a:pt x="5162006" y="3439186"/>
                </a:lnTo>
                <a:lnTo>
                  <a:pt x="0" y="343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72741" y="207749"/>
            <a:ext cx="5162006" cy="3439186"/>
          </a:xfrm>
          <a:custGeom>
            <a:avLst/>
            <a:gdLst/>
            <a:ahLst/>
            <a:cxnLst/>
            <a:rect l="l" t="t" r="r" b="b"/>
            <a:pathLst>
              <a:path w="5162006" h="3439186">
                <a:moveTo>
                  <a:pt x="0" y="0"/>
                </a:moveTo>
                <a:lnTo>
                  <a:pt x="5162006" y="0"/>
                </a:lnTo>
                <a:lnTo>
                  <a:pt x="5162006" y="3439186"/>
                </a:lnTo>
                <a:lnTo>
                  <a:pt x="0" y="343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41039" y="-143196"/>
            <a:ext cx="8150523" cy="10573392"/>
          </a:xfrm>
          <a:custGeom>
            <a:avLst/>
            <a:gdLst/>
            <a:ahLst/>
            <a:cxnLst/>
            <a:rect l="l" t="t" r="r" b="b"/>
            <a:pathLst>
              <a:path w="8150523" h="10573392">
                <a:moveTo>
                  <a:pt x="0" y="0"/>
                </a:moveTo>
                <a:lnTo>
                  <a:pt x="8150522" y="0"/>
                </a:lnTo>
                <a:lnTo>
                  <a:pt x="8150522" y="10573392"/>
                </a:lnTo>
                <a:lnTo>
                  <a:pt x="0" y="10573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8" r="-99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766378"/>
            <a:ext cx="11140649" cy="313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20"/>
              </a:lnSpc>
            </a:pPr>
            <a:r>
              <a:rPr lang="en-US" sz="144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Vidio</a:t>
            </a:r>
            <a:r>
              <a:rPr lang="en-US" sz="144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1 </a:t>
            </a:r>
          </a:p>
          <a:p>
            <a:pPr algn="l">
              <a:lnSpc>
                <a:spcPts val="11520"/>
              </a:lnSpc>
            </a:pPr>
            <a:endParaRPr lang="en-US" sz="14400" dirty="0">
              <a:solidFill>
                <a:srgbClr val="1B1B62"/>
              </a:solidFill>
              <a:latin typeface="Boston Angel"/>
              <a:ea typeface="Boston Angel"/>
              <a:cs typeface="Boston Angel"/>
              <a:sym typeface="Boston Ange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507548"/>
            <a:ext cx="11140649" cy="5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endParaRPr lang="en-US" sz="3500" dirty="0">
              <a:solidFill>
                <a:srgbClr val="1B1B6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" name="kes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266700"/>
            <a:ext cx="5486400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2493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r>
              <a:rPr lang="en-US" dirty="0" smtClean="0"/>
              <a:t> </a:t>
            </a:r>
            <a:endParaRPr lang="en-ID" dirty="0"/>
          </a:p>
        </p:txBody>
      </p:sp>
      <p:sp>
        <p:nvSpPr>
          <p:cNvPr id="3" name="TextBox 3"/>
          <p:cNvSpPr txBox="1"/>
          <p:nvPr/>
        </p:nvSpPr>
        <p:spPr>
          <a:xfrm>
            <a:off x="5194535" y="2633047"/>
            <a:ext cx="423483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120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Vidio</a:t>
            </a:r>
            <a:r>
              <a:rPr lang="en-US" sz="120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2</a:t>
            </a:r>
            <a:endParaRPr lang="en-US" sz="12000" dirty="0">
              <a:solidFill>
                <a:srgbClr val="1B1B62"/>
              </a:solidFill>
              <a:latin typeface="Boston Angel"/>
              <a:ea typeface="Boston Angel"/>
              <a:cs typeface="Boston Angel"/>
              <a:sym typeface="Boston Angel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3137135" y="998494"/>
            <a:ext cx="8331670" cy="8290011"/>
          </a:xfrm>
          <a:custGeom>
            <a:avLst/>
            <a:gdLst/>
            <a:ahLst/>
            <a:cxnLst/>
            <a:rect l="l" t="t" r="r" b="b"/>
            <a:pathLst>
              <a:path w="8331670" h="8290011">
                <a:moveTo>
                  <a:pt x="8331670" y="0"/>
                </a:moveTo>
                <a:lnTo>
                  <a:pt x="0" y="0"/>
                </a:lnTo>
                <a:lnTo>
                  <a:pt x="0" y="8290012"/>
                </a:lnTo>
                <a:lnTo>
                  <a:pt x="8331670" y="8290012"/>
                </a:lnTo>
                <a:lnTo>
                  <a:pt x="833167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kespr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200" y="547641"/>
            <a:ext cx="6324600" cy="9614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515888" y="6591300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8229600"/>
                </a:moveTo>
                <a:lnTo>
                  <a:pt x="7560944" y="8229600"/>
                </a:lnTo>
                <a:lnTo>
                  <a:pt x="756094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47032" y="1823663"/>
            <a:ext cx="1279393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12000" dirty="0" err="1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Vidio</a:t>
            </a:r>
            <a:r>
              <a:rPr lang="en-US" sz="12000" dirty="0" smtClean="0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 3</a:t>
            </a:r>
            <a:endParaRPr lang="en-US" sz="12000" dirty="0">
              <a:solidFill>
                <a:srgbClr val="1B1B62"/>
              </a:solidFill>
              <a:latin typeface="Boston Angel"/>
              <a:ea typeface="Boston Angel"/>
              <a:cs typeface="Boston Angel"/>
              <a:sym typeface="Boston Angel"/>
            </a:endParaRPr>
          </a:p>
        </p:txBody>
      </p:sp>
      <p:sp>
        <p:nvSpPr>
          <p:cNvPr id="9" name="Freeform 9"/>
          <p:cNvSpPr/>
          <p:nvPr/>
        </p:nvSpPr>
        <p:spPr>
          <a:xfrm flipV="1">
            <a:off x="14204915" y="-492003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8229600"/>
                </a:moveTo>
                <a:lnTo>
                  <a:pt x="7560945" y="8229600"/>
                </a:lnTo>
                <a:lnTo>
                  <a:pt x="756094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245723" y="-492003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8229600"/>
                </a:moveTo>
                <a:lnTo>
                  <a:pt x="7560945" y="8229600"/>
                </a:lnTo>
                <a:lnTo>
                  <a:pt x="756094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2093323" y="-476763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8229600"/>
                </a:moveTo>
                <a:lnTo>
                  <a:pt x="7560945" y="8229600"/>
                </a:lnTo>
                <a:lnTo>
                  <a:pt x="7560945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kespr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799" y="2743200"/>
            <a:ext cx="8534400" cy="739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70317" y="3294052"/>
            <a:ext cx="6747366" cy="423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57"/>
              </a:lnSpc>
            </a:pPr>
            <a:r>
              <a:rPr lang="en-US" sz="18821">
                <a:solidFill>
                  <a:srgbClr val="1B1B62"/>
                </a:solidFill>
                <a:latin typeface="Boston Angel"/>
                <a:ea typeface="Boston Angel"/>
                <a:cs typeface="Boston Angel"/>
                <a:sym typeface="Boston Angel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13922608" y="5494115"/>
            <a:ext cx="5535329" cy="5452299"/>
          </a:xfrm>
          <a:custGeom>
            <a:avLst/>
            <a:gdLst/>
            <a:ahLst/>
            <a:cxnLst/>
            <a:rect l="l" t="t" r="r" b="b"/>
            <a:pathLst>
              <a:path w="5535329" h="5452299">
                <a:moveTo>
                  <a:pt x="0" y="0"/>
                </a:moveTo>
                <a:lnTo>
                  <a:pt x="5535328" y="0"/>
                </a:lnTo>
                <a:lnTo>
                  <a:pt x="5535328" y="5452299"/>
                </a:lnTo>
                <a:lnTo>
                  <a:pt x="0" y="5452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738964" y="-1697449"/>
            <a:ext cx="5535329" cy="5452299"/>
          </a:xfrm>
          <a:custGeom>
            <a:avLst/>
            <a:gdLst/>
            <a:ahLst/>
            <a:cxnLst/>
            <a:rect l="l" t="t" r="r" b="b"/>
            <a:pathLst>
              <a:path w="5535329" h="5452299">
                <a:moveTo>
                  <a:pt x="0" y="0"/>
                </a:moveTo>
                <a:lnTo>
                  <a:pt x="5535328" y="0"/>
                </a:lnTo>
                <a:lnTo>
                  <a:pt x="5535328" y="5452298"/>
                </a:lnTo>
                <a:lnTo>
                  <a:pt x="0" y="545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</Words>
  <Application>Microsoft Office PowerPoint</Application>
  <PresentationFormat>Custom</PresentationFormat>
  <Paragraphs>6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Boston Angel</vt:lpstr>
      <vt:lpstr>DM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Blue Gradients Aesthetic Y2K Group Project Presentation</dc:title>
  <cp:lastModifiedBy>6282293544505</cp:lastModifiedBy>
  <cp:revision>4</cp:revision>
  <dcterms:created xsi:type="dcterms:W3CDTF">2006-08-16T00:00:00Z</dcterms:created>
  <dcterms:modified xsi:type="dcterms:W3CDTF">2024-08-01T14:47:21Z</dcterms:modified>
  <dc:identifier>DAGMnm8XwyI</dc:identifier>
</cp:coreProperties>
</file>